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7"/>
  </p:notesMasterIdLst>
  <p:sldIdLst>
    <p:sldId id="263" r:id="rId2"/>
    <p:sldId id="262" r:id="rId3"/>
    <p:sldId id="259" r:id="rId4"/>
    <p:sldId id="267" r:id="rId5"/>
    <p:sldId id="268" r:id="rId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446" userDrawn="1">
          <p15:clr>
            <a:srgbClr val="A4A3A4"/>
          </p15:clr>
        </p15:guide>
        <p15:guide id="2" pos="211" userDrawn="1">
          <p15:clr>
            <a:srgbClr val="A4A3A4"/>
          </p15:clr>
        </p15:guide>
        <p15:guide id="3" orient="horz" pos="391" userDrawn="1">
          <p15:clr>
            <a:srgbClr val="A4A3A4"/>
          </p15:clr>
        </p15:guide>
        <p15:guide id="4" pos="2071" userDrawn="1">
          <p15:clr>
            <a:srgbClr val="A4A3A4"/>
          </p15:clr>
        </p15:guide>
        <p15:guide id="5" orient="horz" pos="4088" userDrawn="1">
          <p15:clr>
            <a:srgbClr val="A4A3A4"/>
          </p15:clr>
        </p15:guide>
        <p15:guide id="6" orient="horz" pos="618" userDrawn="1">
          <p15:clr>
            <a:srgbClr val="A4A3A4"/>
          </p15:clr>
        </p15:guide>
        <p15:guide id="7" orient="horz" pos="1094" userDrawn="1">
          <p15:clr>
            <a:srgbClr val="A4A3A4"/>
          </p15:clr>
        </p15:guide>
        <p15:guide id="8" pos="8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>
        <p:guide pos="7446"/>
        <p:guide pos="211"/>
        <p:guide orient="horz" pos="391"/>
        <p:guide pos="2071"/>
        <p:guide orient="horz" pos="4088"/>
        <p:guide orient="horz" pos="618"/>
        <p:guide orient="horz" pos="1094"/>
        <p:guide pos="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z Sergio Alvarenga" userId="ebd03da0-1efc-48ca-96bf-7712c56f3a18" providerId="ADAL" clId="{6B5DB280-16D1-480E-880F-6AE0E7B599D3}"/>
    <pc:docChg chg="delSld delMainMaster">
      <pc:chgData name="Luiz Sergio Alvarenga" userId="ebd03da0-1efc-48ca-96bf-7712c56f3a18" providerId="ADAL" clId="{6B5DB280-16D1-480E-880F-6AE0E7B599D3}" dt="2026-06-17T16:28:59.730" v="11" actId="2696"/>
      <pc:docMkLst>
        <pc:docMk/>
      </pc:docMkLst>
      <pc:sldChg chg="del">
        <pc:chgData name="Luiz Sergio Alvarenga" userId="ebd03da0-1efc-48ca-96bf-7712c56f3a18" providerId="ADAL" clId="{6B5DB280-16D1-480E-880F-6AE0E7B599D3}" dt="2026-06-17T16:28:33.656" v="0" actId="2696"/>
        <pc:sldMkLst>
          <pc:docMk/>
          <pc:sldMk cId="3664834602" sldId="256"/>
        </pc:sldMkLst>
      </pc:sldChg>
      <pc:sldChg chg="del">
        <pc:chgData name="Luiz Sergio Alvarenga" userId="ebd03da0-1efc-48ca-96bf-7712c56f3a18" providerId="ADAL" clId="{6B5DB280-16D1-480E-880F-6AE0E7B599D3}" dt="2026-06-17T16:28:37.210" v="1" actId="2696"/>
        <pc:sldMkLst>
          <pc:docMk/>
          <pc:sldMk cId="453488981" sldId="257"/>
        </pc:sldMkLst>
      </pc:sldChg>
      <pc:sldChg chg="del">
        <pc:chgData name="Luiz Sergio Alvarenga" userId="ebd03da0-1efc-48ca-96bf-7712c56f3a18" providerId="ADAL" clId="{6B5DB280-16D1-480E-880F-6AE0E7B599D3}" dt="2026-06-17T16:28:40" v="2" actId="2696"/>
        <pc:sldMkLst>
          <pc:docMk/>
          <pc:sldMk cId="2578433823" sldId="264"/>
        </pc:sldMkLst>
      </pc:sldChg>
      <pc:sldChg chg="del">
        <pc:chgData name="Luiz Sergio Alvarenga" userId="ebd03da0-1efc-48ca-96bf-7712c56f3a18" providerId="ADAL" clId="{6B5DB280-16D1-480E-880F-6AE0E7B599D3}" dt="2026-06-17T16:28:59.730" v="11" actId="2696"/>
        <pc:sldMkLst>
          <pc:docMk/>
          <pc:sldMk cId="1384459947" sldId="269"/>
        </pc:sldMkLst>
      </pc:sldChg>
      <pc:sldChg chg="del">
        <pc:chgData name="Luiz Sergio Alvarenga" userId="ebd03da0-1efc-48ca-96bf-7712c56f3a18" providerId="ADAL" clId="{6B5DB280-16D1-480E-880F-6AE0E7B599D3}" dt="2026-06-17T16:28:43.950" v="3" actId="2696"/>
        <pc:sldMkLst>
          <pc:docMk/>
          <pc:sldMk cId="3927025176" sldId="273"/>
        </pc:sldMkLst>
      </pc:sldChg>
      <pc:sldChg chg="del">
        <pc:chgData name="Luiz Sergio Alvarenga" userId="ebd03da0-1efc-48ca-96bf-7712c56f3a18" providerId="ADAL" clId="{6B5DB280-16D1-480E-880F-6AE0E7B599D3}" dt="2026-06-17T16:28:45.865" v="4" actId="2696"/>
        <pc:sldMkLst>
          <pc:docMk/>
          <pc:sldMk cId="3114111129" sldId="274"/>
        </pc:sldMkLst>
      </pc:sldChg>
      <pc:sldChg chg="del">
        <pc:chgData name="Luiz Sergio Alvarenga" userId="ebd03da0-1efc-48ca-96bf-7712c56f3a18" providerId="ADAL" clId="{6B5DB280-16D1-480E-880F-6AE0E7B599D3}" dt="2026-06-17T16:28:47.756" v="5" actId="2696"/>
        <pc:sldMkLst>
          <pc:docMk/>
          <pc:sldMk cId="1658850176" sldId="275"/>
        </pc:sldMkLst>
      </pc:sldChg>
      <pc:sldChg chg="del">
        <pc:chgData name="Luiz Sergio Alvarenga" userId="ebd03da0-1efc-48ca-96bf-7712c56f3a18" providerId="ADAL" clId="{6B5DB280-16D1-480E-880F-6AE0E7B599D3}" dt="2026-06-17T16:28:49.763" v="6" actId="2696"/>
        <pc:sldMkLst>
          <pc:docMk/>
          <pc:sldMk cId="2709412381" sldId="276"/>
        </pc:sldMkLst>
      </pc:sldChg>
      <pc:sldChg chg="del">
        <pc:chgData name="Luiz Sergio Alvarenga" userId="ebd03da0-1efc-48ca-96bf-7712c56f3a18" providerId="ADAL" clId="{6B5DB280-16D1-480E-880F-6AE0E7B599D3}" dt="2026-06-17T16:28:51.929" v="7" actId="2696"/>
        <pc:sldMkLst>
          <pc:docMk/>
          <pc:sldMk cId="2127742038" sldId="277"/>
        </pc:sldMkLst>
      </pc:sldChg>
      <pc:sldChg chg="del">
        <pc:chgData name="Luiz Sergio Alvarenga" userId="ebd03da0-1efc-48ca-96bf-7712c56f3a18" providerId="ADAL" clId="{6B5DB280-16D1-480E-880F-6AE0E7B599D3}" dt="2026-06-17T16:28:53.977" v="8" actId="2696"/>
        <pc:sldMkLst>
          <pc:docMk/>
          <pc:sldMk cId="2380116694" sldId="278"/>
        </pc:sldMkLst>
      </pc:sldChg>
      <pc:sldChg chg="del">
        <pc:chgData name="Luiz Sergio Alvarenga" userId="ebd03da0-1efc-48ca-96bf-7712c56f3a18" providerId="ADAL" clId="{6B5DB280-16D1-480E-880F-6AE0E7B599D3}" dt="2026-06-17T16:28:55.987" v="9" actId="2696"/>
        <pc:sldMkLst>
          <pc:docMk/>
          <pc:sldMk cId="1291993793" sldId="279"/>
        </pc:sldMkLst>
      </pc:sldChg>
      <pc:sldChg chg="del">
        <pc:chgData name="Luiz Sergio Alvarenga" userId="ebd03da0-1efc-48ca-96bf-7712c56f3a18" providerId="ADAL" clId="{6B5DB280-16D1-480E-880F-6AE0E7B599D3}" dt="2026-06-17T16:28:57.809" v="10" actId="2696"/>
        <pc:sldMkLst>
          <pc:docMk/>
          <pc:sldMk cId="2681199884" sldId="280"/>
        </pc:sldMkLst>
      </pc:sldChg>
      <pc:sldMasterChg chg="del delSldLayout">
        <pc:chgData name="Luiz Sergio Alvarenga" userId="ebd03da0-1efc-48ca-96bf-7712c56f3a18" providerId="ADAL" clId="{6B5DB280-16D1-480E-880F-6AE0E7B599D3}" dt="2026-06-17T16:28:57.809" v="10" actId="2696"/>
        <pc:sldMasterMkLst>
          <pc:docMk/>
          <pc:sldMasterMk cId="1498643566" sldId="2147483660"/>
        </pc:sldMasterMkLst>
        <pc:sldLayoutChg chg="del">
          <pc:chgData name="Luiz Sergio Alvarenga" userId="ebd03da0-1efc-48ca-96bf-7712c56f3a18" providerId="ADAL" clId="{6B5DB280-16D1-480E-880F-6AE0E7B599D3}" dt="2026-06-17T16:28:57.809" v="10" actId="2696"/>
          <pc:sldLayoutMkLst>
            <pc:docMk/>
            <pc:sldMasterMk cId="1498643566" sldId="2147483660"/>
            <pc:sldLayoutMk cId="1888949065" sldId="2147483661"/>
          </pc:sldLayoutMkLst>
        </pc:sldLayoutChg>
        <pc:sldLayoutChg chg="del">
          <pc:chgData name="Luiz Sergio Alvarenga" userId="ebd03da0-1efc-48ca-96bf-7712c56f3a18" providerId="ADAL" clId="{6B5DB280-16D1-480E-880F-6AE0E7B599D3}" dt="2026-06-17T16:28:57.809" v="10" actId="2696"/>
          <pc:sldLayoutMkLst>
            <pc:docMk/>
            <pc:sldMasterMk cId="1498643566" sldId="2147483660"/>
            <pc:sldLayoutMk cId="1898711981" sldId="2147483662"/>
          </pc:sldLayoutMkLst>
        </pc:sldLayoutChg>
        <pc:sldLayoutChg chg="del">
          <pc:chgData name="Luiz Sergio Alvarenga" userId="ebd03da0-1efc-48ca-96bf-7712c56f3a18" providerId="ADAL" clId="{6B5DB280-16D1-480E-880F-6AE0E7B599D3}" dt="2026-06-17T16:28:57.809" v="10" actId="2696"/>
          <pc:sldLayoutMkLst>
            <pc:docMk/>
            <pc:sldMasterMk cId="1498643566" sldId="2147483660"/>
            <pc:sldLayoutMk cId="1349225213" sldId="2147483663"/>
          </pc:sldLayoutMkLst>
        </pc:sldLayoutChg>
        <pc:sldLayoutChg chg="del">
          <pc:chgData name="Luiz Sergio Alvarenga" userId="ebd03da0-1efc-48ca-96bf-7712c56f3a18" providerId="ADAL" clId="{6B5DB280-16D1-480E-880F-6AE0E7B599D3}" dt="2026-06-17T16:28:57.809" v="10" actId="2696"/>
          <pc:sldLayoutMkLst>
            <pc:docMk/>
            <pc:sldMasterMk cId="1498643566" sldId="2147483660"/>
            <pc:sldLayoutMk cId="550328456" sldId="2147483664"/>
          </pc:sldLayoutMkLst>
        </pc:sldLayoutChg>
        <pc:sldLayoutChg chg="del">
          <pc:chgData name="Luiz Sergio Alvarenga" userId="ebd03da0-1efc-48ca-96bf-7712c56f3a18" providerId="ADAL" clId="{6B5DB280-16D1-480E-880F-6AE0E7B599D3}" dt="2026-06-17T16:28:57.809" v="10" actId="2696"/>
          <pc:sldLayoutMkLst>
            <pc:docMk/>
            <pc:sldMasterMk cId="1498643566" sldId="2147483660"/>
            <pc:sldLayoutMk cId="3159463734" sldId="2147483665"/>
          </pc:sldLayoutMkLst>
        </pc:sldLayoutChg>
        <pc:sldLayoutChg chg="del">
          <pc:chgData name="Luiz Sergio Alvarenga" userId="ebd03da0-1efc-48ca-96bf-7712c56f3a18" providerId="ADAL" clId="{6B5DB280-16D1-480E-880F-6AE0E7B599D3}" dt="2026-06-17T16:28:57.809" v="10" actId="2696"/>
          <pc:sldLayoutMkLst>
            <pc:docMk/>
            <pc:sldMasterMk cId="1498643566" sldId="2147483660"/>
            <pc:sldLayoutMk cId="4146344758" sldId="2147483666"/>
          </pc:sldLayoutMkLst>
        </pc:sldLayoutChg>
        <pc:sldLayoutChg chg="del">
          <pc:chgData name="Luiz Sergio Alvarenga" userId="ebd03da0-1efc-48ca-96bf-7712c56f3a18" providerId="ADAL" clId="{6B5DB280-16D1-480E-880F-6AE0E7B599D3}" dt="2026-06-17T16:28:57.809" v="10" actId="2696"/>
          <pc:sldLayoutMkLst>
            <pc:docMk/>
            <pc:sldMasterMk cId="1498643566" sldId="2147483660"/>
            <pc:sldLayoutMk cId="892494801" sldId="2147483667"/>
          </pc:sldLayoutMkLst>
        </pc:sldLayoutChg>
        <pc:sldLayoutChg chg="del">
          <pc:chgData name="Luiz Sergio Alvarenga" userId="ebd03da0-1efc-48ca-96bf-7712c56f3a18" providerId="ADAL" clId="{6B5DB280-16D1-480E-880F-6AE0E7B599D3}" dt="2026-06-17T16:28:57.809" v="10" actId="2696"/>
          <pc:sldLayoutMkLst>
            <pc:docMk/>
            <pc:sldMasterMk cId="1498643566" sldId="2147483660"/>
            <pc:sldLayoutMk cId="2841427624" sldId="2147483668"/>
          </pc:sldLayoutMkLst>
        </pc:sldLayoutChg>
        <pc:sldLayoutChg chg="del">
          <pc:chgData name="Luiz Sergio Alvarenga" userId="ebd03da0-1efc-48ca-96bf-7712c56f3a18" providerId="ADAL" clId="{6B5DB280-16D1-480E-880F-6AE0E7B599D3}" dt="2026-06-17T16:28:57.809" v="10" actId="2696"/>
          <pc:sldLayoutMkLst>
            <pc:docMk/>
            <pc:sldMasterMk cId="1498643566" sldId="2147483660"/>
            <pc:sldLayoutMk cId="2691726229" sldId="2147483669"/>
          </pc:sldLayoutMkLst>
        </pc:sldLayoutChg>
        <pc:sldLayoutChg chg="del">
          <pc:chgData name="Luiz Sergio Alvarenga" userId="ebd03da0-1efc-48ca-96bf-7712c56f3a18" providerId="ADAL" clId="{6B5DB280-16D1-480E-880F-6AE0E7B599D3}" dt="2026-06-17T16:28:57.809" v="10" actId="2696"/>
          <pc:sldLayoutMkLst>
            <pc:docMk/>
            <pc:sldMasterMk cId="1498643566" sldId="2147483660"/>
            <pc:sldLayoutMk cId="3779844769" sldId="2147483670"/>
          </pc:sldLayoutMkLst>
        </pc:sldLayoutChg>
        <pc:sldLayoutChg chg="del">
          <pc:chgData name="Luiz Sergio Alvarenga" userId="ebd03da0-1efc-48ca-96bf-7712c56f3a18" providerId="ADAL" clId="{6B5DB280-16D1-480E-880F-6AE0E7B599D3}" dt="2026-06-17T16:28:57.809" v="10" actId="2696"/>
          <pc:sldLayoutMkLst>
            <pc:docMk/>
            <pc:sldMasterMk cId="1498643566" sldId="2147483660"/>
            <pc:sldLayoutMk cId="2606955659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A65AA0-EC56-4460-83E6-A0499EEF8942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51B1D-3302-4641-9164-6F01EC4B4E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602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F8EDA2-6214-9155-E495-321B9F9876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8A35FE-6CB3-8A2A-C665-B28D1342A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032588-A16C-5DEB-B82D-FE2F34853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5BD1-5482-4668-BC8F-8FFB8EFE7A81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A4501C-5A9B-4AF1-99C4-80187854B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345A78-E8F2-2449-55B0-89A3633F7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FCA0-0761-467C-B2AE-9291B1C0D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25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F0934E-8AF1-F01A-89D3-00C224C31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AA8A717-C77C-5B9C-9694-5EFCDDBC5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8E9A33-3F6C-709A-C242-61DF39419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5BD1-5482-4668-BC8F-8FFB8EFE7A81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F79AC95-9D87-50C0-B9EF-4C5663D66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2E6569-15A5-78C9-F74A-E0E8BCDC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FCA0-0761-467C-B2AE-9291B1C0D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891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3DDDF9A-3B23-BFF3-C47B-1A0BD87333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F649256-1CA0-F0D7-7AC3-06130D387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FEC2DB-DF72-E119-A2AD-B4B191347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5BD1-5482-4668-BC8F-8FFB8EFE7A81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2A88B8E-AEDC-D82C-B5F9-7F4426054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3F89FB-99E1-6899-018D-E58D63AD7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FCA0-0761-467C-B2AE-9291B1C0D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6213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EC5B83-A684-B2D3-DA2E-D28282A3B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8B44867-8197-E56F-417B-E0D1949EC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032F191-82A6-C31E-471C-CF998165B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5BD1-5482-4668-BC8F-8FFB8EFE7A81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730207-9CA0-9BFA-3508-601E82D7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2B0D9B-4922-A798-BEBE-39F92CE3E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FCA0-0761-467C-B2AE-9291B1C0D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432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87D665-EC0E-27D5-90CE-AF85BB29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51AEBB8-10D4-BD92-6C62-64674AFC4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4E6E74-9121-5ABA-7FB6-E9FF2914F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5BD1-5482-4668-BC8F-8FFB8EFE7A81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2E60D0-6119-38A5-D314-619635946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652A50B-8AF4-E9AF-4E78-2ADD35F3F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FCA0-0761-467C-B2AE-9291B1C0D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317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B959E2-CA64-56F9-3482-AE35F9D7E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407833-A7CC-9305-28BD-BEF216F8B1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5B57CB-EAFF-2EF9-3596-E5C70587C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DE1379-9C1B-0B1A-8C02-C6E109185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5BD1-5482-4668-BC8F-8FFB8EFE7A81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52CBFA2-B7BF-E34D-4FFE-2DBD20CE5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884B92B-A098-1258-024F-AD01A622D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FCA0-0761-467C-B2AE-9291B1C0D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4745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573F12-E18B-9713-456D-47C0BA08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E16C2F8-E9E1-E038-D602-3A273677F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268E04A-9081-8D46-DF36-2AA99C259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C5AAF29-D443-4D1D-690C-C0F063B222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5EF2808-A0D7-8F3F-9413-4FD50048ED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315BBB9-6977-96EB-FC97-13962C82D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5BD1-5482-4668-BC8F-8FFB8EFE7A81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1B100ED-4F06-CC8F-4237-DABDE519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B6AB436-E5A7-933E-3278-F9744245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FCA0-0761-467C-B2AE-9291B1C0D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77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54C1DB-40E1-530A-56CE-D49DDF271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208AB0C-A4F9-9A07-22C5-4BDD711BD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5BD1-5482-4668-BC8F-8FFB8EFE7A81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A368614-4586-1E18-4A14-7871F11BB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5D23503-E4F5-98E3-74CA-A35702F5C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FCA0-0761-467C-B2AE-9291B1C0D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921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AE5723B-8E76-7EE8-F6F2-755E68F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5BD1-5482-4668-BC8F-8FFB8EFE7A81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C176EE09-82A7-3657-E7AA-472AD77654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5D4EF9A-3D14-32D0-FFD5-4B200172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FCA0-0761-467C-B2AE-9291B1C0D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84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15AAED-6A07-ABC1-6CE4-14FDDAD02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A4A270-31D0-3293-34CC-EFDDD430B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AAC9A32-231E-8603-6155-23BE48AAF0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F7CEAC1-8859-7E4D-81CF-4C133FC97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5BD1-5482-4668-BC8F-8FFB8EFE7A81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0A34BA8-F180-B33C-E98B-CFFDB1894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39C11D-7FAB-DCF5-FBCA-3677E7E78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FCA0-0761-467C-B2AE-9291B1C0D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775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EED111-97CE-FB44-3E39-57C2CF1E7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17A0105-10C3-5CB9-889E-17BD369286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6AC2A71-82F8-1DD0-0A6D-17B6F86EC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8873F25-642C-FD3B-9FCC-3B4D63031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65BD1-5482-4668-BC8F-8FFB8EFE7A81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DE9AAB8-7046-83D7-1B9A-298D503B5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5B12E74-A259-0175-5BBF-B80C9F0DE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2FCA0-0761-467C-B2AE-9291B1C0D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8032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B17843C2-8A79-03BB-74AA-990FD2E1B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B0D5CF0-B9F7-F9B8-7656-F2069090B5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79A1AF-2782-B5AF-FA2E-F648C14BD3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565BD1-5482-4668-BC8F-8FFB8EFE7A81}" type="datetimeFigureOut">
              <a:rPr lang="pt-BR" smtClean="0"/>
              <a:t>17/06/2026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8531A08-CC1A-598C-C3CE-3EE2F5A5D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F63213C-53DB-7EE0-24B7-ECDD44BEF1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02FCA0-0761-467C-B2AE-9291B1C0DD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01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55F5CB-A278-B0F0-7156-4D81FD43E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magem em preto e verde&#10;&#10;O conteúdo gerado por IA pode estar incorreto.">
            <a:extLst>
              <a:ext uri="{FF2B5EF4-FFF2-40B4-BE49-F238E27FC236}">
                <a16:creationId xmlns:a16="http://schemas.microsoft.com/office/drawing/2014/main" id="{A645413F-A38D-C687-ADB3-8A39C26CB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25564E4-6890-60CA-7AB6-FAD37D5B4BCA}"/>
              </a:ext>
            </a:extLst>
          </p:cNvPr>
          <p:cNvSpPr txBox="1"/>
          <p:nvPr/>
        </p:nvSpPr>
        <p:spPr>
          <a:xfrm>
            <a:off x="1175354" y="6154321"/>
            <a:ext cx="46046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Fonte: FRAGA INTELIGÊNCIA AUTOMOTIVA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C485CFF-FCA5-65CB-6CEB-2AF804009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906" y="5634241"/>
            <a:ext cx="1179619" cy="858634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2771CEA9-9910-A579-316B-4BEEA079019A}"/>
              </a:ext>
            </a:extLst>
          </p:cNvPr>
          <p:cNvSpPr txBox="1">
            <a:spLocks/>
          </p:cNvSpPr>
          <p:nvPr/>
        </p:nvSpPr>
        <p:spPr>
          <a:xfrm>
            <a:off x="334963" y="238103"/>
            <a:ext cx="114855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bg1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Frota circulante de veículos automotores e motocicletas - 2024</a:t>
            </a:r>
            <a:endParaRPr lang="pt-BR" sz="2400" b="1" dirty="0">
              <a:solidFill>
                <a:srgbClr val="FFC000"/>
              </a:solidFill>
              <a:latin typeface="+mn-lt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7FC8AA61-824E-FB23-D517-82E0A2576100}"/>
              </a:ext>
            </a:extLst>
          </p:cNvPr>
          <p:cNvSpPr txBox="1"/>
          <p:nvPr/>
        </p:nvSpPr>
        <p:spPr>
          <a:xfrm>
            <a:off x="1175354" y="1563666"/>
            <a:ext cx="5214559" cy="4471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FFC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TIPO DE MOBILIDADE	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Automóveis e comerciais leves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Caminhões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Ônibus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Motocicletas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FFC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TOTAL</a:t>
            </a:r>
          </a:p>
          <a:p>
            <a:pPr>
              <a:lnSpc>
                <a:spcPct val="150000"/>
              </a:lnSpc>
            </a:pPr>
            <a:endParaRPr lang="pt-BR" sz="2400" b="1" dirty="0">
              <a:solidFill>
                <a:schemeClr val="bg1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DAE36001-4470-7942-6B2D-76B36F23CDDF}"/>
              </a:ext>
            </a:extLst>
          </p:cNvPr>
          <p:cNvSpPr txBox="1"/>
          <p:nvPr/>
        </p:nvSpPr>
        <p:spPr>
          <a:xfrm>
            <a:off x="7260771" y="1563666"/>
            <a:ext cx="4596266" cy="390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FFC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TOTAL EM UNIDADES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47.464.426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2.196.125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593.078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16.934.873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FFC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67.188.502</a:t>
            </a:r>
          </a:p>
        </p:txBody>
      </p:sp>
    </p:spTree>
    <p:extLst>
      <p:ext uri="{BB962C8B-B14F-4D97-AF65-F5344CB8AC3E}">
        <p14:creationId xmlns:p14="http://schemas.microsoft.com/office/powerpoint/2010/main" val="242279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961A1-DAF5-A563-9AFC-EFF9C13F1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235CBECC-67FE-A510-C7BE-64D5DBE40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5086F82B-7DDE-5732-3E21-246C8C04D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1598" y="5828749"/>
            <a:ext cx="871804" cy="634039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D83E0E5-BB9F-0862-8EAB-68DC2CF54B13}"/>
              </a:ext>
            </a:extLst>
          </p:cNvPr>
          <p:cNvSpPr txBox="1"/>
          <p:nvPr/>
        </p:nvSpPr>
        <p:spPr>
          <a:xfrm>
            <a:off x="1208314" y="1598266"/>
            <a:ext cx="2877911" cy="1107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MERCADO TOTAL 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FFC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R$ 189,7 bilhões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84E0DCD-8095-6DFB-D56F-3E31684FF421}"/>
              </a:ext>
            </a:extLst>
          </p:cNvPr>
          <p:cNvSpPr txBox="1"/>
          <p:nvPr/>
        </p:nvSpPr>
        <p:spPr>
          <a:xfrm>
            <a:off x="1190057" y="3230197"/>
            <a:ext cx="9775371" cy="1107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CANAL INDEPENDENTE 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FFC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R$ 143,2 bilhões</a:t>
            </a:r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A9194834-7077-117A-87EC-98F80BFE774A}"/>
              </a:ext>
            </a:extLst>
          </p:cNvPr>
          <p:cNvSpPr txBox="1">
            <a:spLocks/>
          </p:cNvSpPr>
          <p:nvPr/>
        </p:nvSpPr>
        <p:spPr>
          <a:xfrm>
            <a:off x="334963" y="241275"/>
            <a:ext cx="1148556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bg1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Movimentação financeira estimada - 2024</a:t>
            </a:r>
            <a:endParaRPr lang="pt-BR" sz="2400" b="1" dirty="0">
              <a:solidFill>
                <a:srgbClr val="FFC000"/>
              </a:solidFill>
              <a:latin typeface="+mn-lt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BA5B8FF-2E3D-7030-EEBE-1C5868B284BC}"/>
              </a:ext>
            </a:extLst>
          </p:cNvPr>
          <p:cNvSpPr txBox="1"/>
          <p:nvPr/>
        </p:nvSpPr>
        <p:spPr>
          <a:xfrm>
            <a:off x="1208312" y="5840021"/>
            <a:ext cx="49924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Fonte: ALIANÇA AFTERMARKET AUTOMOTIVO BRASIL</a:t>
            </a:r>
          </a:p>
        </p:txBody>
      </p:sp>
      <p:pic>
        <p:nvPicPr>
          <p:cNvPr id="30" name="Imagem 29">
            <a:extLst>
              <a:ext uri="{FF2B5EF4-FFF2-40B4-BE49-F238E27FC236}">
                <a16:creationId xmlns:a16="http://schemas.microsoft.com/office/drawing/2014/main" id="{3557074A-00FD-A960-AA3D-B898BEC17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906" y="5634241"/>
            <a:ext cx="1179619" cy="858634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C5127AFE-AB1E-34D5-001D-BDCC0CA91A34}"/>
              </a:ext>
            </a:extLst>
          </p:cNvPr>
          <p:cNvSpPr/>
          <p:nvPr/>
        </p:nvSpPr>
        <p:spPr>
          <a:xfrm>
            <a:off x="7189177" y="2759982"/>
            <a:ext cx="3526827" cy="1692275"/>
          </a:xfrm>
          <a:prstGeom prst="roundRect">
            <a:avLst>
              <a:gd name="adj" fmla="val 12164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0D39515-9D2D-1E01-11C0-A0783BE8277F}"/>
              </a:ext>
            </a:extLst>
          </p:cNvPr>
          <p:cNvSpPr txBox="1"/>
          <p:nvPr/>
        </p:nvSpPr>
        <p:spPr>
          <a:xfrm>
            <a:off x="6634963" y="2103755"/>
            <a:ext cx="4005943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75,48%</a:t>
            </a:r>
          </a:p>
          <a:p>
            <a:pPr algn="ctr"/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de participação</a:t>
            </a:r>
          </a:p>
        </p:txBody>
      </p:sp>
    </p:spTree>
    <p:extLst>
      <p:ext uri="{BB962C8B-B14F-4D97-AF65-F5344CB8AC3E}">
        <p14:creationId xmlns:p14="http://schemas.microsoft.com/office/powerpoint/2010/main" val="2945592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53D571-FB6A-F818-E001-C9D85D114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rma&#10;&#10;O conteúdo gerado por IA pode estar incorreto.">
            <a:extLst>
              <a:ext uri="{FF2B5EF4-FFF2-40B4-BE49-F238E27FC236}">
                <a16:creationId xmlns:a16="http://schemas.microsoft.com/office/drawing/2014/main" id="{027B3261-8ED4-A9C6-EDE9-25D10B9E36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A6DC57E5-659B-9322-A82D-84FE6728B97C}"/>
              </a:ext>
            </a:extLst>
          </p:cNvPr>
          <p:cNvSpPr txBox="1">
            <a:spLocks/>
          </p:cNvSpPr>
          <p:nvPr/>
        </p:nvSpPr>
        <p:spPr>
          <a:xfrm>
            <a:off x="241055" y="223838"/>
            <a:ext cx="4851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bg1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Total de empresas - 2024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869DA617-502A-FD59-3359-650103FA733D}"/>
              </a:ext>
            </a:extLst>
          </p:cNvPr>
          <p:cNvSpPr txBox="1"/>
          <p:nvPr/>
        </p:nvSpPr>
        <p:spPr>
          <a:xfrm>
            <a:off x="642693" y="1256231"/>
            <a:ext cx="4449762" cy="5117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FFC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SETOR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Indústrias de autopeças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Distribuição de autopeças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Varejo de autopeças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Retífica de Motores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Reparação de Veículos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FFC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TOTAL</a:t>
            </a:r>
          </a:p>
          <a:p>
            <a:pPr>
              <a:lnSpc>
                <a:spcPct val="150000"/>
              </a:lnSpc>
            </a:pPr>
            <a:endParaRPr lang="pt-BR" sz="2400" b="1" dirty="0">
              <a:solidFill>
                <a:schemeClr val="bg1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89F1A01-BE9D-D7EB-89C5-EA8163AAEA2B}"/>
              </a:ext>
            </a:extLst>
          </p:cNvPr>
          <p:cNvSpPr txBox="1"/>
          <p:nvPr/>
        </p:nvSpPr>
        <p:spPr>
          <a:xfrm>
            <a:off x="5491331" y="1256231"/>
            <a:ext cx="2673049" cy="4554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FFC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QUANTIDADE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4.015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18.458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169.216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3.370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160.256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FFC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355.315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07754E4-AA7F-2346-61A5-70B76B8D4478}"/>
              </a:ext>
            </a:extLst>
          </p:cNvPr>
          <p:cNvSpPr txBox="1"/>
          <p:nvPr/>
        </p:nvSpPr>
        <p:spPr>
          <a:xfrm>
            <a:off x="642693" y="6107966"/>
            <a:ext cx="5461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Fonte: MINISTÉRIO TRABALHO E EMPREGO/CNAE-RAIS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390D25A4-60E2-8188-7EA2-0F6283D2E7DD}"/>
              </a:ext>
            </a:extLst>
          </p:cNvPr>
          <p:cNvSpPr/>
          <p:nvPr/>
        </p:nvSpPr>
        <p:spPr>
          <a:xfrm>
            <a:off x="7247428" y="2759981"/>
            <a:ext cx="3526827" cy="1692275"/>
          </a:xfrm>
          <a:prstGeom prst="roundRect">
            <a:avLst>
              <a:gd name="adj" fmla="val 12164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0FAE996D-E821-5C25-59F0-F57F139D432A}"/>
              </a:ext>
            </a:extLst>
          </p:cNvPr>
          <p:cNvSpPr txBox="1"/>
          <p:nvPr/>
        </p:nvSpPr>
        <p:spPr>
          <a:xfrm>
            <a:off x="7646304" y="2598056"/>
            <a:ext cx="4005943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97,73%</a:t>
            </a:r>
          </a:p>
          <a:p>
            <a:pPr algn="ctr"/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de participação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22308337-C5FF-05DF-3C07-68BF5CD7D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906" y="5634241"/>
            <a:ext cx="1179619" cy="85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70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3920A-F56B-CA45-D039-D37CC273B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AF8DC60F-485B-BD6F-D359-4A64715BA4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40AE591C-880A-969C-535C-4292374E4CE5}"/>
              </a:ext>
            </a:extLst>
          </p:cNvPr>
          <p:cNvSpPr txBox="1">
            <a:spLocks/>
          </p:cNvSpPr>
          <p:nvPr/>
        </p:nvSpPr>
        <p:spPr>
          <a:xfrm>
            <a:off x="241055" y="223838"/>
            <a:ext cx="4851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bg1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Total de empregos - 2024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DC5F380-21E6-DFA3-C2DE-115627B72945}"/>
              </a:ext>
            </a:extLst>
          </p:cNvPr>
          <p:cNvSpPr txBox="1"/>
          <p:nvPr/>
        </p:nvSpPr>
        <p:spPr>
          <a:xfrm>
            <a:off x="618289" y="1321854"/>
            <a:ext cx="4572557" cy="5117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FFC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SETOR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*Indústrias de autopeças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Distribuição de autopeças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Varejo de autopeças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Retífica de Motores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Reparação de Veículos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FFC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TOTAL</a:t>
            </a:r>
          </a:p>
          <a:p>
            <a:pPr>
              <a:lnSpc>
                <a:spcPct val="150000"/>
              </a:lnSpc>
            </a:pPr>
            <a:endParaRPr lang="pt-BR" sz="2400" b="1" dirty="0">
              <a:solidFill>
                <a:schemeClr val="bg1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F68B479-9901-36B3-940D-F7C8A32DC503}"/>
              </a:ext>
            </a:extLst>
          </p:cNvPr>
          <p:cNvSpPr txBox="1"/>
          <p:nvPr/>
        </p:nvSpPr>
        <p:spPr>
          <a:xfrm>
            <a:off x="5710744" y="1321854"/>
            <a:ext cx="2673049" cy="4554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FFC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QUANTIDADE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330.000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1.845.800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846.080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101.100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1.265.000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FFC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4,3 milhões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A7E9FEAF-6DB4-2A11-981D-B5B7729DA296}"/>
              </a:ext>
            </a:extLst>
          </p:cNvPr>
          <p:cNvSpPr txBox="1"/>
          <p:nvPr/>
        </p:nvSpPr>
        <p:spPr>
          <a:xfrm>
            <a:off x="618289" y="6112861"/>
            <a:ext cx="598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Fonte: *ABIPEÇAS / ALIANÇA AFTERMARKET AUTOMOTIVO BRASIL</a:t>
            </a:r>
          </a:p>
        </p:txBody>
      </p:sp>
      <p:sp>
        <p:nvSpPr>
          <p:cNvPr id="18" name="Retângulo: Cantos Arredondados 17">
            <a:extLst>
              <a:ext uri="{FF2B5EF4-FFF2-40B4-BE49-F238E27FC236}">
                <a16:creationId xmlns:a16="http://schemas.microsoft.com/office/drawing/2014/main" id="{8D3BA724-E854-8278-B66C-46A027F8C1D7}"/>
              </a:ext>
            </a:extLst>
          </p:cNvPr>
          <p:cNvSpPr/>
          <p:nvPr/>
        </p:nvSpPr>
        <p:spPr>
          <a:xfrm>
            <a:off x="7030198" y="2800991"/>
            <a:ext cx="3526827" cy="1692275"/>
          </a:xfrm>
          <a:prstGeom prst="roundRect">
            <a:avLst>
              <a:gd name="adj" fmla="val 12164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3A3E035-2BBE-B2C9-8169-412C40CA039C}"/>
              </a:ext>
            </a:extLst>
          </p:cNvPr>
          <p:cNvSpPr txBox="1"/>
          <p:nvPr/>
        </p:nvSpPr>
        <p:spPr>
          <a:xfrm>
            <a:off x="7465553" y="2437215"/>
            <a:ext cx="4005943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+ 90%</a:t>
            </a:r>
          </a:p>
          <a:p>
            <a:pPr algn="ctr"/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de participação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13665B08-8743-4A8B-70F6-0273131B1E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906" y="5634241"/>
            <a:ext cx="1179619" cy="85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27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C4ABF-F055-0946-6BA5-4350F2E827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Forma&#10;&#10;O conteúdo gerado por IA pode estar incorreto.">
            <a:extLst>
              <a:ext uri="{FF2B5EF4-FFF2-40B4-BE49-F238E27FC236}">
                <a16:creationId xmlns:a16="http://schemas.microsoft.com/office/drawing/2014/main" id="{F518245F-B1B7-5B13-4AF5-E4A25B994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F130B7E7-138F-ED09-3780-08FA5A86E2B0}"/>
              </a:ext>
            </a:extLst>
          </p:cNvPr>
          <p:cNvSpPr txBox="1">
            <a:spLocks/>
          </p:cNvSpPr>
          <p:nvPr/>
        </p:nvSpPr>
        <p:spPr>
          <a:xfrm>
            <a:off x="241054" y="223838"/>
            <a:ext cx="632484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chemeClr val="bg1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Estimativa de impostos arrecadados - 2024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DAF357F-2C5F-90A0-CB9D-1BD2EA946B37}"/>
              </a:ext>
            </a:extLst>
          </p:cNvPr>
          <p:cNvSpPr txBox="1"/>
          <p:nvPr/>
        </p:nvSpPr>
        <p:spPr>
          <a:xfrm>
            <a:off x="426990" y="1589628"/>
            <a:ext cx="4968234" cy="4471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FFC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SETOR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Indústria de autopeças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Comércio de autopeças (D+V) </a:t>
            </a:r>
            <a:endParaRPr lang="pt-BR" dirty="0">
              <a:solidFill>
                <a:schemeClr val="bg1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Retífica de Motores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Reparação de Veículos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FFC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TOTAL</a:t>
            </a:r>
          </a:p>
          <a:p>
            <a:pPr>
              <a:lnSpc>
                <a:spcPct val="150000"/>
              </a:lnSpc>
            </a:pPr>
            <a:endParaRPr lang="pt-BR" sz="2400" b="1" dirty="0">
              <a:solidFill>
                <a:schemeClr val="bg1"/>
              </a:solidFill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388D92D-B903-F1FD-6DA5-1B7E1D06E9D8}"/>
              </a:ext>
            </a:extLst>
          </p:cNvPr>
          <p:cNvSpPr txBox="1"/>
          <p:nvPr/>
        </p:nvSpPr>
        <p:spPr>
          <a:xfrm>
            <a:off x="5398974" y="1569369"/>
            <a:ext cx="3800755" cy="3908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FFC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EM BILHÕES DE REAIS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48,0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23,8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0,25</a:t>
            </a:r>
          </a:p>
          <a:p>
            <a:pPr>
              <a:lnSpc>
                <a:spcPct val="150000"/>
              </a:lnSpc>
            </a:pPr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4,8</a:t>
            </a:r>
          </a:p>
          <a:p>
            <a:pPr>
              <a:lnSpc>
                <a:spcPct val="150000"/>
              </a:lnSpc>
            </a:pPr>
            <a:r>
              <a:rPr lang="pt-BR" sz="2800" b="1" dirty="0">
                <a:solidFill>
                  <a:srgbClr val="FFC000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76,8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AAED38D-280A-BCB3-CF8B-7C6DCAC59383}"/>
              </a:ext>
            </a:extLst>
          </p:cNvPr>
          <p:cNvSpPr txBox="1"/>
          <p:nvPr/>
        </p:nvSpPr>
        <p:spPr>
          <a:xfrm>
            <a:off x="672852" y="6080628"/>
            <a:ext cx="54612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i="1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Fonte: ALIANÇA AFTERMARKET AUTOMOTIVO BRASIL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8082A566-4EC4-61D7-037F-7D4700E7A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906" y="5634241"/>
            <a:ext cx="1179619" cy="858634"/>
          </a:xfrm>
          <a:prstGeom prst="rect">
            <a:avLst/>
          </a:prstGeom>
        </p:spPr>
      </p:pic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5BAAC246-7ADA-8643-BC17-84FCA2F6EB4D}"/>
              </a:ext>
            </a:extLst>
          </p:cNvPr>
          <p:cNvSpPr/>
          <p:nvPr/>
        </p:nvSpPr>
        <p:spPr>
          <a:xfrm>
            <a:off x="7030198" y="2800991"/>
            <a:ext cx="3526827" cy="1692275"/>
          </a:xfrm>
          <a:prstGeom prst="roundRect">
            <a:avLst>
              <a:gd name="adj" fmla="val 12164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0774035-E797-5322-8884-475478FDA621}"/>
              </a:ext>
            </a:extLst>
          </p:cNvPr>
          <p:cNvSpPr txBox="1"/>
          <p:nvPr/>
        </p:nvSpPr>
        <p:spPr>
          <a:xfrm>
            <a:off x="7720704" y="2435866"/>
            <a:ext cx="4005943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76,5%</a:t>
            </a:r>
          </a:p>
          <a:p>
            <a:pPr algn="ctr"/>
            <a:r>
              <a:rPr lang="pt-BR" sz="2800" dirty="0">
                <a:solidFill>
                  <a:schemeClr val="bg1"/>
                </a:solidFill>
                <a:ea typeface="Calibri Light" panose="020F0302020204030204" pitchFamily="34" charset="0"/>
                <a:cs typeface="Calibri Light" panose="020F0302020204030204" pitchFamily="34" charset="0"/>
              </a:rPr>
              <a:t>de participação</a:t>
            </a:r>
          </a:p>
        </p:txBody>
      </p:sp>
    </p:spTree>
    <p:extLst>
      <p:ext uri="{BB962C8B-B14F-4D97-AF65-F5344CB8AC3E}">
        <p14:creationId xmlns:p14="http://schemas.microsoft.com/office/powerpoint/2010/main" val="2777751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191</Words>
  <Application>Microsoft Office PowerPoint</Application>
  <PresentationFormat>Widescreen</PresentationFormat>
  <Paragraphs>74</Paragraphs>
  <Slides>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11" baseType="lpstr">
      <vt:lpstr>Calibri</vt:lpstr>
      <vt:lpstr>Calibri Light</vt:lpstr>
      <vt:lpstr>Aptos Display</vt:lpstr>
      <vt:lpstr>Aptos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LUIZ SERGIO ALVARENGA</dc:creator>
  <cp:lastModifiedBy>Luiz Sergio Alvarenga</cp:lastModifiedBy>
  <cp:revision>62</cp:revision>
  <dcterms:created xsi:type="dcterms:W3CDTF">2026-03-14T20:02:31Z</dcterms:created>
  <dcterms:modified xsi:type="dcterms:W3CDTF">2026-06-17T16:29:01Z</dcterms:modified>
</cp:coreProperties>
</file>